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8202"/>
    <a:srgbClr val="5E6166"/>
    <a:srgbClr val="859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12" d="100"/>
          <a:sy n="112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5E61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7DAB4D-B383-519A-8337-CD001F635743}"/>
              </a:ext>
            </a:extLst>
          </p:cNvPr>
          <p:cNvSpPr/>
          <p:nvPr/>
        </p:nvSpPr>
        <p:spPr>
          <a:xfrm>
            <a:off x="0" y="5792788"/>
            <a:ext cx="12217400" cy="1058862"/>
          </a:xfrm>
          <a:prstGeom prst="rect">
            <a:avLst/>
          </a:prstGeom>
          <a:solidFill>
            <a:srgbClr val="CF82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207BA22C-B3EE-C49D-D58E-A5321207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2228671"/>
            <a:ext cx="707811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36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International Airfield &amp; Highway Pavements Conference</a:t>
            </a:r>
            <a:endParaRPr lang="en-US" altLang="en-US" sz="36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Logo&#10;&#10;Description automatically generated">
            <a:extLst>
              <a:ext uri="{FF2B5EF4-FFF2-40B4-BE49-F238E27FC236}">
                <a16:creationId xmlns:a16="http://schemas.microsoft.com/office/drawing/2014/main" id="{F8800F49-230E-271A-F004-69BB74829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52450"/>
            <a:ext cx="36830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661BC8-8D16-D6E4-38FA-BD6BDF3CEE87}"/>
              </a:ext>
            </a:extLst>
          </p:cNvPr>
          <p:cNvCxnSpPr/>
          <p:nvPr/>
        </p:nvCxnSpPr>
        <p:spPr>
          <a:xfrm>
            <a:off x="3833813" y="463550"/>
            <a:ext cx="0" cy="396716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0">
            <a:extLst>
              <a:ext uri="{FF2B5EF4-FFF2-40B4-BE49-F238E27FC236}">
                <a16:creationId xmlns:a16="http://schemas.microsoft.com/office/drawing/2014/main" id="{DABF45FC-893E-1A16-6EAC-875B50780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3429000"/>
            <a:ext cx="661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partnership with the Texas Department of Transportation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59AF4193-5FEB-CCB1-E7BA-C0A062197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1238"/>
            <a:ext cx="1221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14 – 17, 2023 ǀ Austin Hilton ǀ Austin Texas 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998F85ED-254B-1F59-7CBF-4A2CA55BF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3209" y="5087938"/>
            <a:ext cx="382207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#Pavements23</a:t>
            </a:r>
            <a:endParaRPr lang="en-US" altLang="en-US" sz="28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3" descr="Logo&#10;&#10;Description automatically generated">
            <a:extLst>
              <a:ext uri="{FF2B5EF4-FFF2-40B4-BE49-F238E27FC236}">
                <a16:creationId xmlns:a16="http://schemas.microsoft.com/office/drawing/2014/main" id="{7208AB4E-4766-4780-3C05-1F2DA2CE8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2025650"/>
            <a:ext cx="27432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88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5E61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C8636DD-CDF4-0172-2BC5-67A5C9FA52C1}"/>
              </a:ext>
            </a:extLst>
          </p:cNvPr>
          <p:cNvCxnSpPr/>
          <p:nvPr/>
        </p:nvCxnSpPr>
        <p:spPr>
          <a:xfrm>
            <a:off x="1524000" y="1122363"/>
            <a:ext cx="0" cy="3965575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640F28DB-5E75-1840-DA82-F5E0AD197559}"/>
              </a:ext>
            </a:extLst>
          </p:cNvPr>
          <p:cNvSpPr/>
          <p:nvPr/>
        </p:nvSpPr>
        <p:spPr>
          <a:xfrm>
            <a:off x="0" y="5865813"/>
            <a:ext cx="12217400" cy="1057275"/>
          </a:xfrm>
          <a:prstGeom prst="rect">
            <a:avLst/>
          </a:prstGeom>
          <a:solidFill>
            <a:srgbClr val="CF82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 descr="Logo&#10;&#10;Description automatically generated">
            <a:extLst>
              <a:ext uri="{FF2B5EF4-FFF2-40B4-BE49-F238E27FC236}">
                <a16:creationId xmlns:a16="http://schemas.microsoft.com/office/drawing/2014/main" id="{1657FC09-7B80-8664-6C7B-19EE7A376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5926138"/>
            <a:ext cx="22780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9">
            <a:extLst>
              <a:ext uri="{FF2B5EF4-FFF2-40B4-BE49-F238E27FC236}">
                <a16:creationId xmlns:a16="http://schemas.microsoft.com/office/drawing/2014/main" id="{CCAF2D40-B1FC-45AE-9571-0FDED2663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906" y="6018213"/>
            <a:ext cx="37598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4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#Pavements23</a:t>
            </a:r>
            <a:endParaRPr lang="en-US" altLang="en-US" sz="40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5CCE178E-F10E-CF07-80AE-7F85AFF41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850" y="5926138"/>
            <a:ext cx="12144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0561" y="1211496"/>
            <a:ext cx="9144000" cy="1397911"/>
          </a:xfrm>
        </p:spPr>
        <p:txBody>
          <a:bodyPr anchor="b">
            <a:normAutofit/>
          </a:bodyPr>
          <a:lstStyle>
            <a:lvl1pPr algn="l">
              <a:defRPr sz="3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0561" y="2948317"/>
            <a:ext cx="9144000" cy="1655762"/>
          </a:xfrm>
        </p:spPr>
        <p:txBody>
          <a:bodyPr/>
          <a:lstStyle>
            <a:lvl1pPr marL="0" indent="0" algn="l">
              <a:buNone/>
              <a:defRPr sz="2400" b="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i="1" dirty="0">
                <a:solidFill>
                  <a:schemeClr val="bg1"/>
                </a:solidFill>
              </a:rPr>
              <a:t>Authors Name,                                                                              Title                                                                                    Organization                                                                                 Email Address </a:t>
            </a:r>
          </a:p>
        </p:txBody>
      </p:sp>
    </p:spTree>
    <p:extLst>
      <p:ext uri="{BB962C8B-B14F-4D97-AF65-F5344CB8AC3E}">
        <p14:creationId xmlns:p14="http://schemas.microsoft.com/office/powerpoint/2010/main" val="64586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070D88-6FDD-AD63-72F5-EA77548F397D}"/>
              </a:ext>
            </a:extLst>
          </p:cNvPr>
          <p:cNvSpPr/>
          <p:nvPr/>
        </p:nvSpPr>
        <p:spPr>
          <a:xfrm>
            <a:off x="0" y="5865813"/>
            <a:ext cx="12217400" cy="1057275"/>
          </a:xfrm>
          <a:prstGeom prst="rect">
            <a:avLst/>
          </a:prstGeom>
          <a:solidFill>
            <a:srgbClr val="CF82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7" descr="Logo&#10;&#10;Description automatically generated">
            <a:extLst>
              <a:ext uri="{FF2B5EF4-FFF2-40B4-BE49-F238E27FC236}">
                <a16:creationId xmlns:a16="http://schemas.microsoft.com/office/drawing/2014/main" id="{4A10C008-8E8A-AE38-91C6-3E7AAFDFA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5926138"/>
            <a:ext cx="22780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65DB767C-2A81-A8CF-11E8-A83E89841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644" y="6018213"/>
            <a:ext cx="37163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4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#Pavements23</a:t>
            </a:r>
            <a:endParaRPr lang="en-US" altLang="en-US" sz="40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2331E47E-5BB8-2806-6ECD-1ACB56FF3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850" y="5926138"/>
            <a:ext cx="12144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841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5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8186EEA-5E6A-E8EE-5C37-BA1797888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1912712-7867-D082-3B6C-180F2DA87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7B646-2501-166B-D4C2-C9C877921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2BB5C2-18C3-AB40-8EE5-F0BA66FF8E2F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EB627-15E2-1CF4-126D-24DDBA308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64DCC-A923-5101-38E7-53073C0D8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CEAD2A-82A6-C642-9B33-6040A257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20DD-6D20-8220-2D62-628F28BDAA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6FF688-7129-011B-7F88-A93FA2BBC7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6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E7978801-2798-8E47-4F6E-1FDC34193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FC1E4368-B7E4-41A9-50BB-6F197BFB9A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383857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00860DF8-9A34-3F4C-949F-28C3DCF1EF0D}" vid="{0B592C6B-CA1D-1F46-B9AC-38CE102F4A4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BB51618D7E0C4881BB38AC4A5A71F6" ma:contentTypeVersion="16" ma:contentTypeDescription="Create a new document." ma:contentTypeScope="" ma:versionID="9b0c79e8bf2da8e8b25ad230e5a89f40">
  <xsd:schema xmlns:xsd="http://www.w3.org/2001/XMLSchema" xmlns:xs="http://www.w3.org/2001/XMLSchema" xmlns:p="http://schemas.microsoft.com/office/2006/metadata/properties" xmlns:ns2="1477fa28-fe7f-4afe-98f5-5031e33d08d9" xmlns:ns3="10ce0a63-97ee-40c2-9922-c2191db50f54" targetNamespace="http://schemas.microsoft.com/office/2006/metadata/properties" ma:root="true" ma:fieldsID="cdf0e6cd0cdb5eda82fb9c3075772443" ns2:_="" ns3:_="">
    <xsd:import namespace="1477fa28-fe7f-4afe-98f5-5031e33d08d9"/>
    <xsd:import namespace="10ce0a63-97ee-40c2-9922-c2191db50f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7fa28-fe7f-4afe-98f5-5031e33d08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cb2ac65-dcbb-42ad-8f83-b8cf8668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e0a63-97ee-40c2-9922-c2191db50f5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06bf8c-37eb-4c66-a063-8d5a3cd89d64}" ma:internalName="TaxCatchAll" ma:showField="CatchAllData" ma:web="10ce0a63-97ee-40c2-9922-c2191db50f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77fa28-fe7f-4afe-98f5-5031e33d08d9">
      <Terms xmlns="http://schemas.microsoft.com/office/infopath/2007/PartnerControls"/>
    </lcf76f155ced4ddcb4097134ff3c332f>
    <TaxCatchAll xmlns="10ce0a63-97ee-40c2-9922-c2191db50f54" xsi:nil="true"/>
  </documentManagement>
</p:properties>
</file>

<file path=customXml/itemProps1.xml><?xml version="1.0" encoding="utf-8"?>
<ds:datastoreItem xmlns:ds="http://schemas.openxmlformats.org/officeDocument/2006/customXml" ds:itemID="{64FBC4A0-BA75-4017-A7E8-7B42986C9414}"/>
</file>

<file path=customXml/itemProps2.xml><?xml version="1.0" encoding="utf-8"?>
<ds:datastoreItem xmlns:ds="http://schemas.openxmlformats.org/officeDocument/2006/customXml" ds:itemID="{E35E48C8-30B5-4537-978F-41BFEBF34339}"/>
</file>

<file path=customXml/itemProps3.xml><?xml version="1.0" encoding="utf-8"?>
<ds:datastoreItem xmlns:ds="http://schemas.openxmlformats.org/officeDocument/2006/customXml" ds:itemID="{E51770A6-2793-49FF-8B78-C1B1D78124F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Presentation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Gusler, Haydee</dc:creator>
  <cp:lastModifiedBy>Shroeder, Leanne</cp:lastModifiedBy>
  <cp:revision>3</cp:revision>
  <dcterms:created xsi:type="dcterms:W3CDTF">2023-02-15T18:40:36Z</dcterms:created>
  <dcterms:modified xsi:type="dcterms:W3CDTF">2023-02-16T15:24:10Z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0x01010016BB51618D7E0C4881BB38AC4A5A71F6</vt:lpwstr>
  </property>
</Properties>
</file>